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With Outsourcing</c:v>
                </c:pt>
              </c:strCache>
            </c:strRef>
          </c:tx>
          <c:marker>
            <c:symbol val="none"/>
          </c:marker>
          <c:cat>
            <c:numRef>
              <c:f>Sheet1!$B$1:$G$1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  <c:pt idx="1">
                  <c:v>35</c:v>
                </c:pt>
                <c:pt idx="2">
                  <c:v>64</c:v>
                </c:pt>
                <c:pt idx="3">
                  <c:v>76</c:v>
                </c:pt>
                <c:pt idx="4">
                  <c:v>85</c:v>
                </c:pt>
                <c:pt idx="5">
                  <c:v>92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Without</c:v>
                </c:pt>
              </c:strCache>
            </c:strRef>
          </c:tx>
          <c:marker>
            <c:symbol val="none"/>
          </c:marker>
          <c:cat>
            <c:numRef>
              <c:f>Sheet1!$B$1:$G$1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0</c:v>
                </c:pt>
                <c:pt idx="1">
                  <c:v>27</c:v>
                </c:pt>
                <c:pt idx="2">
                  <c:v>44</c:v>
                </c:pt>
                <c:pt idx="3">
                  <c:v>58</c:v>
                </c:pt>
                <c:pt idx="4">
                  <c:v>69</c:v>
                </c:pt>
                <c:pt idx="5">
                  <c:v>77</c:v>
                </c:pt>
              </c:numCache>
            </c:numRef>
          </c:val>
        </c:ser>
        <c:marker val="1"/>
        <c:axId val="69257472"/>
        <c:axId val="76487680"/>
      </c:lineChart>
      <c:catAx>
        <c:axId val="69257472"/>
        <c:scaling>
          <c:orientation val="minMax"/>
        </c:scaling>
        <c:axPos val="b"/>
        <c:numFmt formatCode="General" sourceLinked="1"/>
        <c:tickLblPos val="nextTo"/>
        <c:crossAx val="76487680"/>
        <c:crosses val="autoZero"/>
        <c:auto val="1"/>
        <c:lblAlgn val="ctr"/>
        <c:lblOffset val="100"/>
      </c:catAx>
      <c:valAx>
        <c:axId val="76487680"/>
        <c:scaling>
          <c:orientation val="minMax"/>
        </c:scaling>
        <c:axPos val="l"/>
        <c:majorGridlines/>
        <c:numFmt formatCode="General" sourceLinked="1"/>
        <c:tickLblPos val="nextTo"/>
        <c:crossAx val="692574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F05976-9A5E-4A37-9730-7E867A475509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669593-EE2B-44A9-8711-A90145C2C49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0"/>
            <a:ext cx="5724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Outsourcing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905000"/>
            <a:ext cx="876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Good because it takes jobs away from American workers and because foreign employees have less interest in the success of the company.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48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Adam Morgan, Erik </a:t>
            </a:r>
            <a:r>
              <a:rPr lang="en-US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Zart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Jake Holley, Ray Tobias, Robert </a:t>
            </a:r>
            <a:r>
              <a:rPr lang="en-US" sz="2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Miley</a:t>
            </a:r>
            <a:endParaRPr lang="en-US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$$ Saves you money $$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143000"/>
            <a:ext cx="883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biggest benefit that you can get while outsourcing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Same services with the same level of quality for a much lower cost!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Services including teleradiology and medical billing can help you save up to 60% of your total costs.</a:t>
            </a:r>
            <a:endParaRPr lang="en-US" sz="2400" dirty="0"/>
          </a:p>
        </p:txBody>
      </p:sp>
      <p:pic>
        <p:nvPicPr>
          <p:cNvPr id="1026" name="Picture 2" descr="http://www.collegefashion.net/wp-content/uploads/2010/07/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an increase in business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883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When outsourcing to other countries, there are more people to focus on the core objective of the business.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With more people focusing on the core objective, the quality level of the work will also increase, which will increase the amount of clients your business has.</a:t>
            </a:r>
          </a:p>
        </p:txBody>
      </p:sp>
      <p:graphicFrame>
        <p:nvGraphicFramePr>
          <p:cNvPr id="9" name="Chart 8"/>
          <p:cNvGraphicFramePr/>
          <p:nvPr/>
        </p:nvGraphicFramePr>
        <p:xfrm>
          <a:off x="457200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66800" y="4419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Customer Satisfaction graph: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Lower Priced Goods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Outsourcing jobs lowers the price of goods because the labor in other countries is cheaper.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Cheaper goods means more profits and cheaper luxury living.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australianminesatlas.gov.au/build/images/gol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733" y="3810000"/>
            <a:ext cx="2448067" cy="2733676"/>
          </a:xfrm>
          <a:prstGeom prst="rect">
            <a:avLst/>
          </a:prstGeom>
          <a:noFill/>
        </p:spPr>
      </p:pic>
      <p:pic>
        <p:nvPicPr>
          <p:cNvPr id="2052" name="Picture 4" descr="Lamborghini Gallardo 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91000"/>
            <a:ext cx="2970296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/>
          <a:lstStyle/>
          <a:p>
            <a:r>
              <a:rPr lang="en-US" dirty="0" smtClean="0"/>
              <a:t>In case of poor delivery, it's much easier to change a vendor, than changing a full-time employee.</a:t>
            </a:r>
          </a:p>
          <a:p>
            <a:endParaRPr lang="en-US" dirty="0" smtClean="0"/>
          </a:p>
          <a:p>
            <a:r>
              <a:rPr lang="en-US" dirty="0" smtClean="0"/>
              <a:t>Many outsourcing </a:t>
            </a:r>
            <a:r>
              <a:rPr lang="en-US" dirty="0" smtClean="0"/>
              <a:t>deals</a:t>
            </a:r>
          </a:p>
          <a:p>
            <a:pPr>
              <a:buNone/>
            </a:pPr>
            <a:r>
              <a:rPr lang="en-US" dirty="0" smtClean="0"/>
              <a:t>incorporate </a:t>
            </a:r>
            <a:r>
              <a:rPr lang="en-US" dirty="0" smtClean="0"/>
              <a:t>conditions for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change </a:t>
            </a:r>
            <a:r>
              <a:rPr lang="en-US" dirty="0" smtClean="0"/>
              <a:t>in requirement or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termination </a:t>
            </a:r>
            <a:r>
              <a:rPr lang="en-US" dirty="0" smtClean="0"/>
              <a:t>of contract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ensuring </a:t>
            </a:r>
            <a:r>
              <a:rPr lang="en-US" dirty="0" smtClean="0"/>
              <a:t>flexibility.</a:t>
            </a:r>
            <a:endParaRPr lang="en-US" dirty="0"/>
          </a:p>
        </p:txBody>
      </p:sp>
      <p:pic>
        <p:nvPicPr>
          <p:cNvPr id="16386" name="Picture 2" descr="http://www.modernbeats.com/images/Volume3-Contract-S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438400"/>
            <a:ext cx="3733800" cy="4099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benefits of sourcing: http://www.outsource2india.com/why_outsource/articles/benefit_outsourcing.asp</a:t>
            </a:r>
          </a:p>
          <a:p>
            <a:endParaRPr lang="en-US" dirty="0" smtClean="0"/>
          </a:p>
          <a:p>
            <a:r>
              <a:rPr lang="en-US" dirty="0" smtClean="0"/>
              <a:t>Money picture: http://www.collegefashion.net/wp-content/uploads/2010/07/money.jpg</a:t>
            </a:r>
          </a:p>
          <a:p>
            <a:endParaRPr lang="en-US" dirty="0" smtClean="0"/>
          </a:p>
          <a:p>
            <a:r>
              <a:rPr lang="en-US" dirty="0" smtClean="0"/>
              <a:t>Lower priced goods: http://www.moneyallocator.com/articles/outsourcing.asp</a:t>
            </a:r>
          </a:p>
          <a:p>
            <a:endParaRPr lang="en-US" dirty="0" smtClean="0"/>
          </a:p>
          <a:p>
            <a:r>
              <a:rPr lang="en-US" dirty="0" smtClean="0"/>
              <a:t>Advantages of outsourcing: http://www.tutorial-reports.com/business/outsourcing/advantages.php</a:t>
            </a:r>
          </a:p>
          <a:p>
            <a:endParaRPr lang="en-US" dirty="0" smtClean="0"/>
          </a:p>
          <a:p>
            <a:r>
              <a:rPr lang="en-US" dirty="0" smtClean="0"/>
              <a:t>Contract picture: http://www.modernbeats.com/images/Volume3-Contract-Sample.jpg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248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Slide 1</vt:lpstr>
      <vt:lpstr>Slide 2</vt:lpstr>
      <vt:lpstr>See an increase in business</vt:lpstr>
      <vt:lpstr>Lower Priced Goods</vt:lpstr>
      <vt:lpstr>Flexibility</vt:lpstr>
      <vt:lpstr>References</vt:lpstr>
    </vt:vector>
  </TitlesOfParts>
  <Company>Cumberland-Perry AVTS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amorgan</dc:creator>
  <cp:lastModifiedBy>amorgan</cp:lastModifiedBy>
  <cp:revision>6</cp:revision>
  <dcterms:created xsi:type="dcterms:W3CDTF">2010-10-21T16:53:15Z</dcterms:created>
  <dcterms:modified xsi:type="dcterms:W3CDTF">2010-10-21T17:49:40Z</dcterms:modified>
</cp:coreProperties>
</file>